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93" r:id="rId4"/>
    <p:sldId id="294" r:id="rId5"/>
    <p:sldId id="295" r:id="rId6"/>
    <p:sldId id="336" r:id="rId7"/>
    <p:sldId id="296" r:id="rId8"/>
    <p:sldId id="297" r:id="rId9"/>
    <p:sldId id="335" r:id="rId10"/>
    <p:sldId id="329" r:id="rId11"/>
    <p:sldId id="326" r:id="rId12"/>
    <p:sldId id="327" r:id="rId13"/>
    <p:sldId id="328" r:id="rId14"/>
    <p:sldId id="330" r:id="rId15"/>
    <p:sldId id="302" r:id="rId16"/>
    <p:sldId id="298" r:id="rId17"/>
    <p:sldId id="331" r:id="rId18"/>
    <p:sldId id="300" r:id="rId19"/>
    <p:sldId id="301" r:id="rId20"/>
    <p:sldId id="304" r:id="rId21"/>
    <p:sldId id="332" r:id="rId22"/>
    <p:sldId id="305" r:id="rId23"/>
    <p:sldId id="306" r:id="rId24"/>
    <p:sldId id="307" r:id="rId25"/>
    <p:sldId id="308" r:id="rId26"/>
    <p:sldId id="314" r:id="rId27"/>
    <p:sldId id="315" r:id="rId28"/>
    <p:sldId id="303" r:id="rId29"/>
    <p:sldId id="316" r:id="rId30"/>
    <p:sldId id="317" r:id="rId31"/>
    <p:sldId id="318" r:id="rId32"/>
    <p:sldId id="320" r:id="rId33"/>
    <p:sldId id="321" r:id="rId34"/>
    <p:sldId id="267" r:id="rId35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6D"/>
    <a:srgbClr val="9DAB6D"/>
    <a:srgbClr val="84AEC6"/>
    <a:srgbClr val="C77381"/>
    <a:srgbClr val="A41041"/>
    <a:srgbClr val="008AAE"/>
    <a:srgbClr val="789B20"/>
    <a:srgbClr val="EC6602"/>
    <a:srgbClr val="E41A42"/>
    <a:srgbClr val="3A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CB75E-E95C-BC43-A811-9127582EC9C5}" v="663" dt="2022-04-05T19:22:54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21"/>
    <p:restoredTop sz="96395"/>
  </p:normalViewPr>
  <p:slideViewPr>
    <p:cSldViewPr snapToGrid="0" snapToObjects="1" showGuides="1">
      <p:cViewPr varScale="1">
        <p:scale>
          <a:sx n="107" d="100"/>
          <a:sy n="107" d="100"/>
        </p:scale>
        <p:origin x="1224" y="114"/>
      </p:cViewPr>
      <p:guideLst>
        <p:guide orient="horz" pos="3158"/>
        <p:guide pos="64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áti Gergő" userId="8b1df167-83f3-4103-a261-1272e5ee7a15" providerId="ADAL" clId="{3EECB75E-E95C-BC43-A811-9127582EC9C5}"/>
    <pc:docChg chg="undo custSel delSld modSld sldOrd">
      <pc:chgData name="Bogáti Gergő" userId="8b1df167-83f3-4103-a261-1272e5ee7a15" providerId="ADAL" clId="{3EECB75E-E95C-BC43-A811-9127582EC9C5}" dt="2022-04-05T19:22:54.129" v="651" actId="14100"/>
      <pc:docMkLst>
        <pc:docMk/>
      </pc:docMkLst>
      <pc:sldChg chg="modSp">
        <pc:chgData name="Bogáti Gergő" userId="8b1df167-83f3-4103-a261-1272e5ee7a15" providerId="ADAL" clId="{3EECB75E-E95C-BC43-A811-9127582EC9C5}" dt="2022-04-05T17:27:39.943" v="0" actId="6559"/>
        <pc:sldMkLst>
          <pc:docMk/>
          <pc:sldMk cId="2622371884" sldId="258"/>
        </pc:sldMkLst>
        <pc:spChg chg="mod">
          <ac:chgData name="Bogáti Gergő" userId="8b1df167-83f3-4103-a261-1272e5ee7a15" providerId="ADAL" clId="{3EECB75E-E95C-BC43-A811-9127582EC9C5}" dt="2022-04-05T17:27:39.943" v="0" actId="6559"/>
          <ac:spMkLst>
            <pc:docMk/>
            <pc:sldMk cId="2622371884" sldId="258"/>
            <ac:spMk id="10" creationId="{80B76E54-3E4E-9244-8855-E661809B9A5F}"/>
          </ac:spMkLst>
        </pc:spChg>
      </pc:sldChg>
      <pc:sldChg chg="modSp">
        <pc:chgData name="Bogáti Gergő" userId="8b1df167-83f3-4103-a261-1272e5ee7a15" providerId="ADAL" clId="{3EECB75E-E95C-BC43-A811-9127582EC9C5}" dt="2022-04-05T18:36:22.821" v="251" actId="1035"/>
        <pc:sldMkLst>
          <pc:docMk/>
          <pc:sldMk cId="3969045900" sldId="259"/>
        </pc:sldMkLst>
        <pc:spChg chg="mod">
          <ac:chgData name="Bogáti Gergő" userId="8b1df167-83f3-4103-a261-1272e5ee7a15" providerId="ADAL" clId="{3EECB75E-E95C-BC43-A811-9127582EC9C5}" dt="2022-04-05T18:34:29.586" v="233" actId="12"/>
          <ac:spMkLst>
            <pc:docMk/>
            <pc:sldMk cId="3969045900" sldId="259"/>
            <ac:spMk id="3" creationId="{20A893DA-E919-7043-A1C2-4D42266912D2}"/>
          </ac:spMkLst>
        </pc:spChg>
        <pc:spChg chg="mod">
          <ac:chgData name="Bogáti Gergő" userId="8b1df167-83f3-4103-a261-1272e5ee7a15" providerId="ADAL" clId="{3EECB75E-E95C-BC43-A811-9127582EC9C5}" dt="2022-04-05T18:35:59.753" v="240" actId="2085"/>
          <ac:spMkLst>
            <pc:docMk/>
            <pc:sldMk cId="3969045900" sldId="259"/>
            <ac:spMk id="5" creationId="{00000000-0000-0000-0000-000000000000}"/>
          </ac:spMkLst>
        </pc:spChg>
        <pc:spChg chg="mod">
          <ac:chgData name="Bogáti Gergő" userId="8b1df167-83f3-4103-a261-1272e5ee7a15" providerId="ADAL" clId="{3EECB75E-E95C-BC43-A811-9127582EC9C5}" dt="2022-04-05T18:36:02.521" v="241" actId="2085"/>
          <ac:spMkLst>
            <pc:docMk/>
            <pc:sldMk cId="3969045900" sldId="259"/>
            <ac:spMk id="6" creationId="{00000000-0000-0000-0000-000000000000}"/>
          </ac:spMkLst>
        </pc:spChg>
        <pc:spChg chg="mod">
          <ac:chgData name="Bogáti Gergő" userId="8b1df167-83f3-4103-a261-1272e5ee7a15" providerId="ADAL" clId="{3EECB75E-E95C-BC43-A811-9127582EC9C5}" dt="2022-04-05T18:35:52.409" v="239" actId="2085"/>
          <ac:spMkLst>
            <pc:docMk/>
            <pc:sldMk cId="3969045900" sldId="259"/>
            <ac:spMk id="7" creationId="{00000000-0000-0000-0000-000000000000}"/>
          </ac:spMkLst>
        </pc:spChg>
        <pc:spChg chg="mod">
          <ac:chgData name="Bogáti Gergő" userId="8b1df167-83f3-4103-a261-1272e5ee7a15" providerId="ADAL" clId="{3EECB75E-E95C-BC43-A811-9127582EC9C5}" dt="2022-04-05T18:35:49.521" v="238" actId="2085"/>
          <ac:spMkLst>
            <pc:docMk/>
            <pc:sldMk cId="3969045900" sldId="259"/>
            <ac:spMk id="8" creationId="{00000000-0000-0000-0000-000000000000}"/>
          </ac:spMkLst>
        </pc:spChg>
        <pc:grpChg chg="mod">
          <ac:chgData name="Bogáti Gergő" userId="8b1df167-83f3-4103-a261-1272e5ee7a15" providerId="ADAL" clId="{3EECB75E-E95C-BC43-A811-9127582EC9C5}" dt="2022-04-05T18:36:22.821" v="251" actId="1035"/>
          <ac:grpSpMkLst>
            <pc:docMk/>
            <pc:sldMk cId="3969045900" sldId="259"/>
            <ac:grpSpMk id="4" creationId="{00000000-0000-0000-0000-000000000000}"/>
          </ac:grpSpMkLst>
        </pc:grpChg>
      </pc:sldChg>
      <pc:sldChg chg="modSp">
        <pc:chgData name="Bogáti Gergő" userId="8b1df167-83f3-4103-a261-1272e5ee7a15" providerId="ADAL" clId="{3EECB75E-E95C-BC43-A811-9127582EC9C5}" dt="2022-04-05T19:22:54.129" v="651" actId="14100"/>
        <pc:sldMkLst>
          <pc:docMk/>
          <pc:sldMk cId="698792530" sldId="265"/>
        </pc:sldMkLst>
        <pc:spChg chg="mod">
          <ac:chgData name="Bogáti Gergő" userId="8b1df167-83f3-4103-a261-1272e5ee7a15" providerId="ADAL" clId="{3EECB75E-E95C-BC43-A811-9127582EC9C5}" dt="2022-04-05T19:22:41.920" v="639" actId="1076"/>
          <ac:spMkLst>
            <pc:docMk/>
            <pc:sldMk cId="698792530" sldId="265"/>
            <ac:spMk id="2" creationId="{37BE7073-7E3D-E44B-B24D-A55B5A191FEA}"/>
          </ac:spMkLst>
        </pc:spChg>
        <pc:spChg chg="mod">
          <ac:chgData name="Bogáti Gergő" userId="8b1df167-83f3-4103-a261-1272e5ee7a15" providerId="ADAL" clId="{3EECB75E-E95C-BC43-A811-9127582EC9C5}" dt="2022-04-05T19:22:54.129" v="651" actId="14100"/>
          <ac:spMkLst>
            <pc:docMk/>
            <pc:sldMk cId="698792530" sldId="265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55:52.731" v="409" actId="27636"/>
        <pc:sldMkLst>
          <pc:docMk/>
          <pc:sldMk cId="2571220141" sldId="269"/>
        </pc:sldMkLst>
        <pc:spChg chg="mod">
          <ac:chgData name="Bogáti Gergő" userId="8b1df167-83f3-4103-a261-1272e5ee7a15" providerId="ADAL" clId="{3EECB75E-E95C-BC43-A811-9127582EC9C5}" dt="2022-04-05T18:55:52.731" v="409" actId="27636"/>
          <ac:spMkLst>
            <pc:docMk/>
            <pc:sldMk cId="2571220141" sldId="269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57:40.234" v="436" actId="20577"/>
        <pc:sldMkLst>
          <pc:docMk/>
          <pc:sldMk cId="579081360" sldId="270"/>
        </pc:sldMkLst>
        <pc:spChg chg="mod">
          <ac:chgData name="Bogáti Gergő" userId="8b1df167-83f3-4103-a261-1272e5ee7a15" providerId="ADAL" clId="{3EECB75E-E95C-BC43-A811-9127582EC9C5}" dt="2022-04-05T18:57:40.234" v="436" actId="20577"/>
          <ac:spMkLst>
            <pc:docMk/>
            <pc:sldMk cId="579081360" sldId="270"/>
            <ac:spMk id="3" creationId="{20A893DA-E919-7043-A1C2-4D42266912D2}"/>
          </ac:spMkLst>
        </pc:spChg>
        <pc:graphicFrameChg chg="mod">
          <ac:chgData name="Bogáti Gergő" userId="8b1df167-83f3-4103-a261-1272e5ee7a15" providerId="ADAL" clId="{3EECB75E-E95C-BC43-A811-9127582EC9C5}" dt="2022-04-05T18:57:26.395" v="434" actId="1035"/>
          <ac:graphicFrameMkLst>
            <pc:docMk/>
            <pc:sldMk cId="579081360" sldId="270"/>
            <ac:graphicFrameMk id="5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00:05.765" v="453" actId="20577"/>
        <pc:sldMkLst>
          <pc:docMk/>
          <pc:sldMk cId="1048342014" sldId="271"/>
        </pc:sldMkLst>
        <pc:spChg chg="mod">
          <ac:chgData name="Bogáti Gergő" userId="8b1df167-83f3-4103-a261-1272e5ee7a15" providerId="ADAL" clId="{3EECB75E-E95C-BC43-A811-9127582EC9C5}" dt="2022-04-05T19:00:05.765" v="453" actId="20577"/>
          <ac:spMkLst>
            <pc:docMk/>
            <pc:sldMk cId="1048342014" sldId="271"/>
            <ac:spMk id="3" creationId="{20A893DA-E919-7043-A1C2-4D42266912D2}"/>
          </ac:spMkLst>
        </pc:spChg>
        <pc:graphicFrameChg chg="mod">
          <ac:chgData name="Bogáti Gergő" userId="8b1df167-83f3-4103-a261-1272e5ee7a15" providerId="ADAL" clId="{3EECB75E-E95C-BC43-A811-9127582EC9C5}" dt="2022-04-05T18:59:42.417" v="446"/>
          <ac:graphicFrameMkLst>
            <pc:docMk/>
            <pc:sldMk cId="1048342014" sldId="271"/>
            <ac:graphicFrameMk id="4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8:59:34.929" v="445"/>
          <ac:graphicFrameMkLst>
            <pc:docMk/>
            <pc:sldMk cId="1048342014" sldId="271"/>
            <ac:graphicFrameMk id="5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04:44.122" v="517" actId="14100"/>
        <pc:sldMkLst>
          <pc:docMk/>
          <pc:sldMk cId="3861916337" sldId="272"/>
        </pc:sldMkLst>
        <pc:spChg chg="mod">
          <ac:chgData name="Bogáti Gergő" userId="8b1df167-83f3-4103-a261-1272e5ee7a15" providerId="ADAL" clId="{3EECB75E-E95C-BC43-A811-9127582EC9C5}" dt="2022-04-05T19:04:44.122" v="517" actId="14100"/>
          <ac:spMkLst>
            <pc:docMk/>
            <pc:sldMk cId="3861916337" sldId="272"/>
            <ac:spMk id="3" creationId="{20A893DA-E919-7043-A1C2-4D42266912D2}"/>
          </ac:spMkLst>
        </pc:spChg>
        <pc:graphicFrameChg chg="mod">
          <ac:chgData name="Bogáti Gergő" userId="8b1df167-83f3-4103-a261-1272e5ee7a15" providerId="ADAL" clId="{3EECB75E-E95C-BC43-A811-9127582EC9C5}" dt="2022-04-05T19:01:30.993" v="479" actId="1035"/>
          <ac:graphicFrameMkLst>
            <pc:docMk/>
            <pc:sldMk cId="3861916337" sldId="272"/>
            <ac:graphicFrameMk id="7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06:17.138" v="523" actId="948"/>
        <pc:sldMkLst>
          <pc:docMk/>
          <pc:sldMk cId="3033756040" sldId="273"/>
        </pc:sldMkLst>
        <pc:spChg chg="mod">
          <ac:chgData name="Bogáti Gergő" userId="8b1df167-83f3-4103-a261-1272e5ee7a15" providerId="ADAL" clId="{3EECB75E-E95C-BC43-A811-9127582EC9C5}" dt="2022-04-05T19:06:17.138" v="523" actId="948"/>
          <ac:spMkLst>
            <pc:docMk/>
            <pc:sldMk cId="3033756040" sldId="273"/>
            <ac:spMk id="3" creationId="{20A893DA-E919-7043-A1C2-4D42266912D2}"/>
          </ac:spMkLst>
        </pc:spChg>
        <pc:graphicFrameChg chg="mod">
          <ac:chgData name="Bogáti Gergő" userId="8b1df167-83f3-4103-a261-1272e5ee7a15" providerId="ADAL" clId="{3EECB75E-E95C-BC43-A811-9127582EC9C5}" dt="2022-04-05T19:00:46.417" v="462" actId="1076"/>
          <ac:graphicFrameMkLst>
            <pc:docMk/>
            <pc:sldMk cId="3033756040" sldId="273"/>
            <ac:graphicFrameMk id="6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06:42.325" v="529" actId="113"/>
        <pc:sldMkLst>
          <pc:docMk/>
          <pc:sldMk cId="2705550988" sldId="274"/>
        </pc:sldMkLst>
        <pc:spChg chg="mod">
          <ac:chgData name="Bogáti Gergő" userId="8b1df167-83f3-4103-a261-1272e5ee7a15" providerId="ADAL" clId="{3EECB75E-E95C-BC43-A811-9127582EC9C5}" dt="2022-04-05T19:06:42.325" v="529" actId="113"/>
          <ac:spMkLst>
            <pc:docMk/>
            <pc:sldMk cId="2705550988" sldId="274"/>
            <ac:spMk id="3" creationId="{20A893DA-E919-7043-A1C2-4D42266912D2}"/>
          </ac:spMkLst>
        </pc:spChg>
        <pc:graphicFrameChg chg="mod">
          <ac:chgData name="Bogáti Gergő" userId="8b1df167-83f3-4103-a261-1272e5ee7a15" providerId="ADAL" clId="{3EECB75E-E95C-BC43-A811-9127582EC9C5}" dt="2022-04-05T18:05:14.109" v="128"/>
          <ac:graphicFrameMkLst>
            <pc:docMk/>
            <pc:sldMk cId="2705550988" sldId="274"/>
            <ac:graphicFrameMk id="5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07:40.422" v="540" actId="113"/>
        <pc:sldMkLst>
          <pc:docMk/>
          <pc:sldMk cId="1139062786" sldId="275"/>
        </pc:sldMkLst>
        <pc:spChg chg="mod">
          <ac:chgData name="Bogáti Gergő" userId="8b1df167-83f3-4103-a261-1272e5ee7a15" providerId="ADAL" clId="{3EECB75E-E95C-BC43-A811-9127582EC9C5}" dt="2022-04-05T19:07:40.422" v="540" actId="113"/>
          <ac:spMkLst>
            <pc:docMk/>
            <pc:sldMk cId="1139062786" sldId="275"/>
            <ac:spMk id="3" creationId="{20A893DA-E919-7043-A1C2-4D42266912D2}"/>
          </ac:spMkLst>
        </pc:spChg>
        <pc:spChg chg="mod">
          <ac:chgData name="Bogáti Gergő" userId="8b1df167-83f3-4103-a261-1272e5ee7a15" providerId="ADAL" clId="{3EECB75E-E95C-BC43-A811-9127582EC9C5}" dt="2022-04-05T19:07:08.539" v="532" actId="1076"/>
          <ac:spMkLst>
            <pc:docMk/>
            <pc:sldMk cId="1139062786" sldId="275"/>
            <ac:spMk id="6" creationId="{00000000-0000-0000-0000-000000000000}"/>
          </ac:spMkLst>
        </pc:spChg>
        <pc:graphicFrameChg chg="mod">
          <ac:chgData name="Bogáti Gergő" userId="8b1df167-83f3-4103-a261-1272e5ee7a15" providerId="ADAL" clId="{3EECB75E-E95C-BC43-A811-9127582EC9C5}" dt="2022-04-05T19:07:23.683" v="534" actId="14100"/>
          <ac:graphicFrameMkLst>
            <pc:docMk/>
            <pc:sldMk cId="1139062786" sldId="275"/>
            <ac:graphicFrameMk id="5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8:38:55.301" v="272" actId="113"/>
        <pc:sldMkLst>
          <pc:docMk/>
          <pc:sldMk cId="113312280" sldId="279"/>
        </pc:sldMkLst>
        <pc:spChg chg="mod">
          <ac:chgData name="Bogáti Gergő" userId="8b1df167-83f3-4103-a261-1272e5ee7a15" providerId="ADAL" clId="{3EECB75E-E95C-BC43-A811-9127582EC9C5}" dt="2022-04-05T18:38:55.301" v="272" actId="113"/>
          <ac:spMkLst>
            <pc:docMk/>
            <pc:sldMk cId="113312280" sldId="279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45:00.580" v="341" actId="14100"/>
        <pc:sldMkLst>
          <pc:docMk/>
          <pc:sldMk cId="2537473295" sldId="280"/>
        </pc:sldMkLst>
        <pc:spChg chg="mod">
          <ac:chgData name="Bogáti Gergő" userId="8b1df167-83f3-4103-a261-1272e5ee7a15" providerId="ADAL" clId="{3EECB75E-E95C-BC43-A811-9127582EC9C5}" dt="2022-04-05T18:45:00.580" v="341" actId="14100"/>
          <ac:spMkLst>
            <pc:docMk/>
            <pc:sldMk cId="2537473295" sldId="280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49:45.012" v="371" actId="20577"/>
        <pc:sldMkLst>
          <pc:docMk/>
          <pc:sldMk cId="2850766701" sldId="281"/>
        </pc:sldMkLst>
        <pc:spChg chg="mod">
          <ac:chgData name="Bogáti Gergő" userId="8b1df167-83f3-4103-a261-1272e5ee7a15" providerId="ADAL" clId="{3EECB75E-E95C-BC43-A811-9127582EC9C5}" dt="2022-04-05T18:49:45.012" v="371" actId="20577"/>
          <ac:spMkLst>
            <pc:docMk/>
            <pc:sldMk cId="2850766701" sldId="281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46:23.717" v="349" actId="14100"/>
        <pc:sldMkLst>
          <pc:docMk/>
          <pc:sldMk cId="3951760725" sldId="282"/>
        </pc:sldMkLst>
        <pc:spChg chg="mod">
          <ac:chgData name="Bogáti Gergő" userId="8b1df167-83f3-4103-a261-1272e5ee7a15" providerId="ADAL" clId="{3EECB75E-E95C-BC43-A811-9127582EC9C5}" dt="2022-04-05T18:46:23.717" v="349" actId="14100"/>
          <ac:spMkLst>
            <pc:docMk/>
            <pc:sldMk cId="3951760725" sldId="282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46:36.814" v="351" actId="113"/>
        <pc:sldMkLst>
          <pc:docMk/>
          <pc:sldMk cId="821352240" sldId="283"/>
        </pc:sldMkLst>
        <pc:spChg chg="mod">
          <ac:chgData name="Bogáti Gergő" userId="8b1df167-83f3-4103-a261-1272e5ee7a15" providerId="ADAL" clId="{3EECB75E-E95C-BC43-A811-9127582EC9C5}" dt="2022-04-05T18:46:36.814" v="351" actId="113"/>
          <ac:spMkLst>
            <pc:docMk/>
            <pc:sldMk cId="821352240" sldId="283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51:40.106" v="382" actId="255"/>
        <pc:sldMkLst>
          <pc:docMk/>
          <pc:sldMk cId="3997322880" sldId="284"/>
        </pc:sldMkLst>
        <pc:spChg chg="mod">
          <ac:chgData name="Bogáti Gergő" userId="8b1df167-83f3-4103-a261-1272e5ee7a15" providerId="ADAL" clId="{3EECB75E-E95C-BC43-A811-9127582EC9C5}" dt="2022-04-05T18:51:40.106" v="382" actId="255"/>
          <ac:spMkLst>
            <pc:docMk/>
            <pc:sldMk cId="3997322880" sldId="284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9:08:14.757" v="545" actId="113"/>
        <pc:sldMkLst>
          <pc:docMk/>
          <pc:sldMk cId="2377098410" sldId="286"/>
        </pc:sldMkLst>
        <pc:spChg chg="mod">
          <ac:chgData name="Bogáti Gergő" userId="8b1df167-83f3-4103-a261-1272e5ee7a15" providerId="ADAL" clId="{3EECB75E-E95C-BC43-A811-9127582EC9C5}" dt="2022-04-05T19:08:14.757" v="545" actId="113"/>
          <ac:spMkLst>
            <pc:docMk/>
            <pc:sldMk cId="2377098410" sldId="286"/>
            <ac:spMk id="3" creationId="{20A893DA-E919-7043-A1C2-4D42266912D2}"/>
          </ac:spMkLst>
        </pc:spChg>
        <pc:graphicFrameChg chg="mod">
          <ac:chgData name="Bogáti Gergő" userId="8b1df167-83f3-4103-a261-1272e5ee7a15" providerId="ADAL" clId="{3EECB75E-E95C-BC43-A811-9127582EC9C5}" dt="2022-04-05T19:08:04.484" v="541"/>
          <ac:graphicFrameMkLst>
            <pc:docMk/>
            <pc:sldMk cId="2377098410" sldId="286"/>
            <ac:graphicFrameMk id="6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8:48:01.873" v="368" actId="20577"/>
        <pc:sldMkLst>
          <pc:docMk/>
          <pc:sldMk cId="234242459" sldId="288"/>
        </pc:sldMkLst>
        <pc:spChg chg="mod">
          <ac:chgData name="Bogáti Gergő" userId="8b1df167-83f3-4103-a261-1272e5ee7a15" providerId="ADAL" clId="{3EECB75E-E95C-BC43-A811-9127582EC9C5}" dt="2022-04-05T18:48:01.873" v="368" actId="20577"/>
          <ac:spMkLst>
            <pc:docMk/>
            <pc:sldMk cId="234242459" sldId="288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56:01.873" v="411" actId="113"/>
        <pc:sldMkLst>
          <pc:docMk/>
          <pc:sldMk cId="2348071508" sldId="289"/>
        </pc:sldMkLst>
        <pc:spChg chg="mod">
          <ac:chgData name="Bogáti Gergő" userId="8b1df167-83f3-4103-a261-1272e5ee7a15" providerId="ADAL" clId="{3EECB75E-E95C-BC43-A811-9127582EC9C5}" dt="2022-04-05T18:56:01.873" v="411" actId="113"/>
          <ac:spMkLst>
            <pc:docMk/>
            <pc:sldMk cId="2348071508" sldId="289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7:29:52.759" v="17" actId="20577"/>
        <pc:sldMkLst>
          <pc:docMk/>
          <pc:sldMk cId="4008698541" sldId="293"/>
        </pc:sldMkLst>
        <pc:spChg chg="mod">
          <ac:chgData name="Bogáti Gergő" userId="8b1df167-83f3-4103-a261-1272e5ee7a15" providerId="ADAL" clId="{3EECB75E-E95C-BC43-A811-9127582EC9C5}" dt="2022-04-05T17:29:52.759" v="17" actId="20577"/>
          <ac:spMkLst>
            <pc:docMk/>
            <pc:sldMk cId="4008698541" sldId="293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7:30:56.748" v="19" actId="255"/>
        <pc:sldMkLst>
          <pc:docMk/>
          <pc:sldMk cId="4291001422" sldId="294"/>
        </pc:sldMkLst>
        <pc:spChg chg="mod">
          <ac:chgData name="Bogáti Gergő" userId="8b1df167-83f3-4103-a261-1272e5ee7a15" providerId="ADAL" clId="{3EECB75E-E95C-BC43-A811-9127582EC9C5}" dt="2022-04-05T17:30:50.810" v="18" actId="255"/>
          <ac:spMkLst>
            <pc:docMk/>
            <pc:sldMk cId="4291001422" sldId="294"/>
            <ac:spMk id="3" creationId="{20A893DA-E919-7043-A1C2-4D42266912D2}"/>
          </ac:spMkLst>
        </pc:spChg>
        <pc:spChg chg="mod">
          <ac:chgData name="Bogáti Gergő" userId="8b1df167-83f3-4103-a261-1272e5ee7a15" providerId="ADAL" clId="{3EECB75E-E95C-BC43-A811-9127582EC9C5}" dt="2022-04-05T17:30:56.748" v="19" actId="255"/>
          <ac:spMkLst>
            <pc:docMk/>
            <pc:sldMk cId="4291001422" sldId="294"/>
            <ac:spMk id="4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08:26.141" v="149"/>
        <pc:sldMkLst>
          <pc:docMk/>
          <pc:sldMk cId="1373583499" sldId="297"/>
        </pc:sldMkLst>
        <pc:graphicFrameChg chg="mod">
          <ac:chgData name="Bogáti Gergő" userId="8b1df167-83f3-4103-a261-1272e5ee7a15" providerId="ADAL" clId="{3EECB75E-E95C-BC43-A811-9127582EC9C5}" dt="2022-04-05T18:08:26.141" v="149"/>
          <ac:graphicFrameMkLst>
            <pc:docMk/>
            <pc:sldMk cId="1373583499" sldId="297"/>
            <ac:graphicFrameMk id="5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13:41.877" v="569" actId="692"/>
        <pc:sldMkLst>
          <pc:docMk/>
          <pc:sldMk cId="2101273516" sldId="299"/>
        </pc:sldMkLst>
        <pc:graphicFrameChg chg="mod">
          <ac:chgData name="Bogáti Gergő" userId="8b1df167-83f3-4103-a261-1272e5ee7a15" providerId="ADAL" clId="{3EECB75E-E95C-BC43-A811-9127582EC9C5}" dt="2022-04-05T19:13:41.877" v="569" actId="692"/>
          <ac:graphicFrameMkLst>
            <pc:docMk/>
            <pc:sldMk cId="2101273516" sldId="299"/>
            <ac:graphicFrameMk id="7" creationId="{00000000-0000-0000-0000-000000000000}"/>
          </ac:graphicFrameMkLst>
        </pc:graphicFrameChg>
      </pc:sldChg>
      <pc:sldChg chg="addSp delSp modSp">
        <pc:chgData name="Bogáti Gergő" userId="8b1df167-83f3-4103-a261-1272e5ee7a15" providerId="ADAL" clId="{3EECB75E-E95C-BC43-A811-9127582EC9C5}" dt="2022-04-05T19:20:21.741" v="615" actId="478"/>
        <pc:sldMkLst>
          <pc:docMk/>
          <pc:sldMk cId="4189247589" sldId="302"/>
        </pc:sldMkLst>
        <pc:spChg chg="add del mod">
          <ac:chgData name="Bogáti Gergő" userId="8b1df167-83f3-4103-a261-1272e5ee7a15" providerId="ADAL" clId="{3EECB75E-E95C-BC43-A811-9127582EC9C5}" dt="2022-04-05T19:20:21.741" v="615" actId="478"/>
          <ac:spMkLst>
            <pc:docMk/>
            <pc:sldMk cId="4189247589" sldId="302"/>
            <ac:spMk id="3" creationId="{DFF05880-BED4-7344-A1EC-635768A90506}"/>
          </ac:spMkLst>
        </pc:spChg>
        <pc:spChg chg="add mod">
          <ac:chgData name="Bogáti Gergő" userId="8b1df167-83f3-4103-a261-1272e5ee7a15" providerId="ADAL" clId="{3EECB75E-E95C-BC43-A811-9127582EC9C5}" dt="2022-04-05T19:18:39.215" v="600" actId="207"/>
          <ac:spMkLst>
            <pc:docMk/>
            <pc:sldMk cId="4189247589" sldId="302"/>
            <ac:spMk id="6" creationId="{6A0F4137-29D0-C14B-B166-C9C724A382D3}"/>
          </ac:spMkLst>
        </pc:spChg>
        <pc:spChg chg="add mod">
          <ac:chgData name="Bogáti Gergő" userId="8b1df167-83f3-4103-a261-1272e5ee7a15" providerId="ADAL" clId="{3EECB75E-E95C-BC43-A811-9127582EC9C5}" dt="2022-04-05T19:18:49.986" v="603" actId="20577"/>
          <ac:spMkLst>
            <pc:docMk/>
            <pc:sldMk cId="4189247589" sldId="302"/>
            <ac:spMk id="7" creationId="{F0827F7D-87E4-2A41-974D-9B888AD517EB}"/>
          </ac:spMkLst>
        </pc:spChg>
        <pc:spChg chg="add mod">
          <ac:chgData name="Bogáti Gergő" userId="8b1df167-83f3-4103-a261-1272e5ee7a15" providerId="ADAL" clId="{3EECB75E-E95C-BC43-A811-9127582EC9C5}" dt="2022-04-05T19:19:58.751" v="614" actId="1076"/>
          <ac:spMkLst>
            <pc:docMk/>
            <pc:sldMk cId="4189247589" sldId="302"/>
            <ac:spMk id="8" creationId="{E77A1DE1-E893-F946-98C5-D43D9B3712C4}"/>
          </ac:spMkLst>
        </pc:spChg>
        <pc:spChg chg="add mod">
          <ac:chgData name="Bogáti Gergő" userId="8b1df167-83f3-4103-a261-1272e5ee7a15" providerId="ADAL" clId="{3EECB75E-E95C-BC43-A811-9127582EC9C5}" dt="2022-04-05T19:19:17.423" v="604" actId="571"/>
          <ac:spMkLst>
            <pc:docMk/>
            <pc:sldMk cId="4189247589" sldId="302"/>
            <ac:spMk id="9" creationId="{616BC550-1642-9840-9C21-A20188C36391}"/>
          </ac:spMkLst>
        </pc:spChg>
        <pc:spChg chg="add mod">
          <ac:chgData name="Bogáti Gergő" userId="8b1df167-83f3-4103-a261-1272e5ee7a15" providerId="ADAL" clId="{3EECB75E-E95C-BC43-A811-9127582EC9C5}" dt="2022-04-05T19:19:53.053" v="613" actId="1035"/>
          <ac:spMkLst>
            <pc:docMk/>
            <pc:sldMk cId="4189247589" sldId="302"/>
            <ac:spMk id="10" creationId="{53A1BC25-99E0-514C-8F3C-FED3F491C822}"/>
          </ac:spMkLst>
        </pc:spChg>
        <pc:spChg chg="add mod">
          <ac:chgData name="Bogáti Gergő" userId="8b1df167-83f3-4103-a261-1272e5ee7a15" providerId="ADAL" clId="{3EECB75E-E95C-BC43-A811-9127582EC9C5}" dt="2022-04-05T19:19:24.863" v="605" actId="571"/>
          <ac:spMkLst>
            <pc:docMk/>
            <pc:sldMk cId="4189247589" sldId="302"/>
            <ac:spMk id="11" creationId="{353417E0-CFAF-624C-B859-6637D3F7B516}"/>
          </ac:spMkLst>
        </pc:spChg>
        <pc:spChg chg="add mod">
          <ac:chgData name="Bogáti Gergő" userId="8b1df167-83f3-4103-a261-1272e5ee7a15" providerId="ADAL" clId="{3EECB75E-E95C-BC43-A811-9127582EC9C5}" dt="2022-04-05T19:19:30.215" v="606" actId="571"/>
          <ac:spMkLst>
            <pc:docMk/>
            <pc:sldMk cId="4189247589" sldId="302"/>
            <ac:spMk id="12" creationId="{DE3EBE25-2A68-D44F-B4BF-175F050FB4D7}"/>
          </ac:spMkLst>
        </pc:spChg>
        <pc:spChg chg="add mod">
          <ac:chgData name="Bogáti Gergő" userId="8b1df167-83f3-4103-a261-1272e5ee7a15" providerId="ADAL" clId="{3EECB75E-E95C-BC43-A811-9127582EC9C5}" dt="2022-04-05T19:19:40.823" v="607" actId="1076"/>
          <ac:spMkLst>
            <pc:docMk/>
            <pc:sldMk cId="4189247589" sldId="302"/>
            <ac:spMk id="13" creationId="{778436C0-6BA8-0E44-9429-76664CA7A037}"/>
          </ac:spMkLst>
        </pc:spChg>
        <pc:graphicFrameChg chg="add del mod">
          <ac:chgData name="Bogáti Gergő" userId="8b1df167-83f3-4103-a261-1272e5ee7a15" providerId="ADAL" clId="{3EECB75E-E95C-BC43-A811-9127582EC9C5}" dt="2022-04-05T19:17:15.862" v="581" actId="14100"/>
          <ac:graphicFrameMkLst>
            <pc:docMk/>
            <pc:sldMk cId="4189247589" sldId="302"/>
            <ac:graphicFrameMk id="5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22:18.981" v="638" actId="27636"/>
        <pc:sldMkLst>
          <pc:docMk/>
          <pc:sldMk cId="1144715467" sldId="303"/>
        </pc:sldMkLst>
        <pc:spChg chg="mod">
          <ac:chgData name="Bogáti Gergő" userId="8b1df167-83f3-4103-a261-1272e5ee7a15" providerId="ADAL" clId="{3EECB75E-E95C-BC43-A811-9127582EC9C5}" dt="2022-04-05T19:22:18.981" v="638" actId="27636"/>
          <ac:spMkLst>
            <pc:docMk/>
            <pc:sldMk cId="1144715467" sldId="303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9:21:32.251" v="627" actId="27636"/>
        <pc:sldMkLst>
          <pc:docMk/>
          <pc:sldMk cId="1639867449" sldId="304"/>
        </pc:sldMkLst>
        <pc:spChg chg="mod">
          <ac:chgData name="Bogáti Gergő" userId="8b1df167-83f3-4103-a261-1272e5ee7a15" providerId="ADAL" clId="{3EECB75E-E95C-BC43-A811-9127582EC9C5}" dt="2022-04-05T19:21:32.251" v="627" actId="27636"/>
          <ac:spMkLst>
            <pc:docMk/>
            <pc:sldMk cId="1639867449" sldId="304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7:36:13.454" v="49" actId="1076"/>
        <pc:sldMkLst>
          <pc:docMk/>
          <pc:sldMk cId="3306407821" sldId="310"/>
        </pc:sldMkLst>
        <pc:spChg chg="mod">
          <ac:chgData name="Bogáti Gergő" userId="8b1df167-83f3-4103-a261-1272e5ee7a15" providerId="ADAL" clId="{3EECB75E-E95C-BC43-A811-9127582EC9C5}" dt="2022-04-05T17:36:13.454" v="49" actId="1076"/>
          <ac:spMkLst>
            <pc:docMk/>
            <pc:sldMk cId="3306407821" sldId="310"/>
            <ac:spMk id="3" creationId="{20A893DA-E919-7043-A1C2-4D42266912D2}"/>
          </ac:spMkLst>
        </pc:spChg>
        <pc:spChg chg="mod">
          <ac:chgData name="Bogáti Gergő" userId="8b1df167-83f3-4103-a261-1272e5ee7a15" providerId="ADAL" clId="{3EECB75E-E95C-BC43-A811-9127582EC9C5}" dt="2022-04-05T17:35:37.517" v="45" actId="14100"/>
          <ac:spMkLst>
            <pc:docMk/>
            <pc:sldMk cId="3306407821" sldId="310"/>
            <ac:spMk id="4" creationId="{20A893DA-E919-7043-A1C2-4D42266912D2}"/>
          </ac:spMkLst>
        </pc:spChg>
      </pc:sldChg>
      <pc:sldChg chg="addSp delSp modSp">
        <pc:chgData name="Bogáti Gergő" userId="8b1df167-83f3-4103-a261-1272e5ee7a15" providerId="ADAL" clId="{3EECB75E-E95C-BC43-A811-9127582EC9C5}" dt="2022-04-05T18:32:11.283" v="228" actId="1036"/>
        <pc:sldMkLst>
          <pc:docMk/>
          <pc:sldMk cId="106857159" sldId="311"/>
        </pc:sldMkLst>
        <pc:spChg chg="del mod">
          <ac:chgData name="Bogáti Gergő" userId="8b1df167-83f3-4103-a261-1272e5ee7a15" providerId="ADAL" clId="{3EECB75E-E95C-BC43-A811-9127582EC9C5}" dt="2022-04-05T17:52:34.016" v="79" actId="478"/>
          <ac:spMkLst>
            <pc:docMk/>
            <pc:sldMk cId="106857159" sldId="311"/>
            <ac:spMk id="3" creationId="{20A893DA-E919-7043-A1C2-4D42266912D2}"/>
          </ac:spMkLst>
        </pc:spChg>
        <pc:spChg chg="add del mod">
          <ac:chgData name="Bogáti Gergő" userId="8b1df167-83f3-4103-a261-1272e5ee7a15" providerId="ADAL" clId="{3EECB75E-E95C-BC43-A811-9127582EC9C5}" dt="2022-04-05T17:52:45.275" v="83" actId="478"/>
          <ac:spMkLst>
            <pc:docMk/>
            <pc:sldMk cId="106857159" sldId="311"/>
            <ac:spMk id="9" creationId="{C7C715DD-819A-BA49-8993-0DB03B285B8F}"/>
          </ac:spMkLst>
        </pc:spChg>
        <pc:graphicFrameChg chg="mod">
          <ac:chgData name="Bogáti Gergő" userId="8b1df167-83f3-4103-a261-1272e5ee7a15" providerId="ADAL" clId="{3EECB75E-E95C-BC43-A811-9127582EC9C5}" dt="2022-04-05T18:17:53.216" v="152"/>
          <ac:graphicFrameMkLst>
            <pc:docMk/>
            <pc:sldMk cId="106857159" sldId="311"/>
            <ac:graphicFrameMk id="4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8:32:11.283" v="228" actId="1036"/>
          <ac:graphicFrameMkLst>
            <pc:docMk/>
            <pc:sldMk cId="106857159" sldId="311"/>
            <ac:graphicFrameMk id="5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7:52:59.294" v="85" actId="14100"/>
          <ac:graphicFrameMkLst>
            <pc:docMk/>
            <pc:sldMk cId="106857159" sldId="311"/>
            <ac:graphicFrameMk id="6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7:53:31.329" v="87"/>
          <ac:graphicFrameMkLst>
            <pc:docMk/>
            <pc:sldMk cId="106857159" sldId="311"/>
            <ac:graphicFrameMk id="7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9:12:58.013" v="566" actId="14100"/>
        <pc:sldMkLst>
          <pc:docMk/>
          <pc:sldMk cId="1613358813" sldId="313"/>
        </pc:sldMkLst>
        <pc:spChg chg="mod">
          <ac:chgData name="Bogáti Gergő" userId="8b1df167-83f3-4103-a261-1272e5ee7a15" providerId="ADAL" clId="{3EECB75E-E95C-BC43-A811-9127582EC9C5}" dt="2022-04-05T19:12:00.629" v="558" actId="1076"/>
          <ac:spMkLst>
            <pc:docMk/>
            <pc:sldMk cId="1613358813" sldId="313"/>
            <ac:spMk id="2" creationId="{37BE7073-7E3D-E44B-B24D-A55B5A191FEA}"/>
          </ac:spMkLst>
        </pc:spChg>
        <pc:graphicFrameChg chg="mod">
          <ac:chgData name="Bogáti Gergő" userId="8b1df167-83f3-4103-a261-1272e5ee7a15" providerId="ADAL" clId="{3EECB75E-E95C-BC43-A811-9127582EC9C5}" dt="2022-04-05T19:12:14.084" v="560" actId="14100"/>
          <ac:graphicFrameMkLst>
            <pc:docMk/>
            <pc:sldMk cId="1613358813" sldId="313"/>
            <ac:graphicFrameMk id="6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9:12:39.813" v="563" actId="1076"/>
          <ac:graphicFrameMkLst>
            <pc:docMk/>
            <pc:sldMk cId="1613358813" sldId="313"/>
            <ac:graphicFrameMk id="7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9:12:58.013" v="566" actId="14100"/>
          <ac:graphicFrameMkLst>
            <pc:docMk/>
            <pc:sldMk cId="1613358813" sldId="313"/>
            <ac:graphicFrameMk id="8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9:11:00.603" v="555"/>
          <ac:graphicFrameMkLst>
            <pc:docMk/>
            <pc:sldMk cId="1613358813" sldId="313"/>
            <ac:graphicFrameMk id="9" creationId="{00000000-0000-0000-0000-000000000000}"/>
          </ac:graphicFrameMkLst>
        </pc:graphicFrameChg>
      </pc:sldChg>
      <pc:sldChg chg="modSp">
        <pc:chgData name="Bogáti Gergő" userId="8b1df167-83f3-4103-a261-1272e5ee7a15" providerId="ADAL" clId="{3EECB75E-E95C-BC43-A811-9127582EC9C5}" dt="2022-04-05T18:45:08.070" v="343" actId="113"/>
        <pc:sldMkLst>
          <pc:docMk/>
          <pc:sldMk cId="3678596086" sldId="314"/>
        </pc:sldMkLst>
        <pc:spChg chg="mod">
          <ac:chgData name="Bogáti Gergő" userId="8b1df167-83f3-4103-a261-1272e5ee7a15" providerId="ADAL" clId="{3EECB75E-E95C-BC43-A811-9127582EC9C5}" dt="2022-04-05T18:45:08.070" v="343" actId="113"/>
          <ac:spMkLst>
            <pc:docMk/>
            <pc:sldMk cId="3678596086" sldId="314"/>
            <ac:spMk id="3" creationId="{20A893DA-E919-7043-A1C2-4D42266912D2}"/>
          </ac:spMkLst>
        </pc:spChg>
      </pc:sldChg>
      <pc:sldChg chg="modSp">
        <pc:chgData name="Bogáti Gergő" userId="8b1df167-83f3-4103-a261-1272e5ee7a15" providerId="ADAL" clId="{3EECB75E-E95C-BC43-A811-9127582EC9C5}" dt="2022-04-05T18:32:54.336" v="229" actId="692"/>
        <pc:sldMkLst>
          <pc:docMk/>
          <pc:sldMk cId="2876122995" sldId="316"/>
        </pc:sldMkLst>
        <pc:spChg chg="mod">
          <ac:chgData name="Bogáti Gergő" userId="8b1df167-83f3-4103-a261-1272e5ee7a15" providerId="ADAL" clId="{3EECB75E-E95C-BC43-A811-9127582EC9C5}" dt="2022-04-05T18:30:49.768" v="208" actId="1038"/>
          <ac:spMkLst>
            <pc:docMk/>
            <pc:sldMk cId="2876122995" sldId="316"/>
            <ac:spMk id="4" creationId="{00000000-0000-0000-0000-000000000000}"/>
          </ac:spMkLst>
        </pc:spChg>
        <pc:graphicFrameChg chg="mod modGraphic">
          <ac:chgData name="Bogáti Gergő" userId="8b1df167-83f3-4103-a261-1272e5ee7a15" providerId="ADAL" clId="{3EECB75E-E95C-BC43-A811-9127582EC9C5}" dt="2022-04-05T18:30:49.768" v="208" actId="1038"/>
          <ac:graphicFrameMkLst>
            <pc:docMk/>
            <pc:sldMk cId="2876122995" sldId="316"/>
            <ac:graphicFrameMk id="8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8:32:54.336" v="229" actId="692"/>
          <ac:graphicFrameMkLst>
            <pc:docMk/>
            <pc:sldMk cId="2876122995" sldId="316"/>
            <ac:graphicFrameMk id="9" creationId="{00000000-0000-0000-0000-000000000000}"/>
          </ac:graphicFrameMkLst>
        </pc:graphicFrameChg>
        <pc:graphicFrameChg chg="mod modGraphic">
          <ac:chgData name="Bogáti Gergő" userId="8b1df167-83f3-4103-a261-1272e5ee7a15" providerId="ADAL" clId="{3EECB75E-E95C-BC43-A811-9127582EC9C5}" dt="2022-04-05T18:30:49.768" v="208" actId="1038"/>
          <ac:graphicFrameMkLst>
            <pc:docMk/>
            <pc:sldMk cId="2876122995" sldId="316"/>
            <ac:graphicFrameMk id="10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8:31:14.975" v="213" actId="1076"/>
          <ac:graphicFrameMkLst>
            <pc:docMk/>
            <pc:sldMk cId="2876122995" sldId="316"/>
            <ac:graphicFrameMk id="12" creationId="{00000000-0000-0000-0000-000000000000}"/>
          </ac:graphicFrameMkLst>
        </pc:graphicFrameChg>
        <pc:graphicFrameChg chg="mod">
          <ac:chgData name="Bogáti Gergő" userId="8b1df167-83f3-4103-a261-1272e5ee7a15" providerId="ADAL" clId="{3EECB75E-E95C-BC43-A811-9127582EC9C5}" dt="2022-04-05T18:30:30.743" v="206" actId="14100"/>
          <ac:graphicFrameMkLst>
            <pc:docMk/>
            <pc:sldMk cId="2876122995" sldId="316"/>
            <ac:graphicFrameMk id="13" creationId="{00000000-0000-0000-0000-000000000000}"/>
          </ac:graphicFrameMkLst>
        </pc:graphicFrameChg>
      </pc:sldChg>
      <pc:sldChg chg="del ord">
        <pc:chgData name="Bogáti Gergő" userId="8b1df167-83f3-4103-a261-1272e5ee7a15" providerId="ADAL" clId="{3EECB75E-E95C-BC43-A811-9127582EC9C5}" dt="2022-04-05T18:34:15.268" v="231" actId="2696"/>
        <pc:sldMkLst>
          <pc:docMk/>
          <pc:sldMk cId="822081520" sldId="318"/>
        </pc:sldMkLst>
      </pc:sldChg>
      <pc:sldChg chg="addSp delSp modSp">
        <pc:chgData name="Bogáti Gergő" userId="8b1df167-83f3-4103-a261-1272e5ee7a15" providerId="ADAL" clId="{3EECB75E-E95C-BC43-A811-9127582EC9C5}" dt="2022-04-05T18:43:07.092" v="327" actId="27636"/>
        <pc:sldMkLst>
          <pc:docMk/>
          <pc:sldMk cId="2003591" sldId="319"/>
        </pc:sldMkLst>
        <pc:spChg chg="mod">
          <ac:chgData name="Bogáti Gergő" userId="8b1df167-83f3-4103-a261-1272e5ee7a15" providerId="ADAL" clId="{3EECB75E-E95C-BC43-A811-9127582EC9C5}" dt="2022-04-05T18:43:07.092" v="327" actId="27636"/>
          <ac:spMkLst>
            <pc:docMk/>
            <pc:sldMk cId="2003591" sldId="319"/>
            <ac:spMk id="3" creationId="{20A893DA-E919-7043-A1C2-4D42266912D2}"/>
          </ac:spMkLst>
        </pc:spChg>
        <pc:spChg chg="add del mod">
          <ac:chgData name="Bogáti Gergő" userId="8b1df167-83f3-4103-a261-1272e5ee7a15" providerId="ADAL" clId="{3EECB75E-E95C-BC43-A811-9127582EC9C5}" dt="2022-04-05T18:40:45.812" v="289" actId="478"/>
          <ac:spMkLst>
            <pc:docMk/>
            <pc:sldMk cId="2003591" sldId="319"/>
            <ac:spMk id="4" creationId="{D40976C7-CCBA-8D44-B3C4-813455400F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D988-5B29-4049-98F9-CF6ECB2E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A561D-1F00-CF44-A963-DB6A6231D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986C-2480-C54C-ADA8-753185DB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9F80-B4F4-2443-BFA8-6DD91746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E0C1-1ACF-3842-8C39-F1788C41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6253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D587-B2B6-DC41-83B0-804BF01F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2FC70-3A7F-2C4E-9F8F-B3E9E09DE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08A65-B413-5E4E-8CA4-4EDB4F91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FC4D-9DE0-3340-AA0C-342AFA31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EE26-6063-4341-9A7F-0FE69B4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889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EB6DA-954E-5D41-80AE-F695430CA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EEB-0791-7B4F-B154-77F57F290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D099-BFC4-B54E-AC4C-340CC64B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7E0B-487A-4A46-B11D-064378C5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D557-DF08-0142-84DE-442E6B55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72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D5D9-93C1-0D4B-B9F2-957514CE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5DD0-A81D-9545-90B7-A1A52717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6A19-09F0-664E-AACC-945E4223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5484-1643-1741-9BBE-E57E9286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124F-6158-8148-B6F2-32980994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167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D552-5C20-C749-A42D-287374E6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D5A57-0B59-B04B-938C-4B7A33B4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D7B6-D6BB-314A-8916-02AAEFE6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5C13-2022-0A4C-A6E7-2BCD49FB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432A-1A64-1D4C-B3A0-5EE026A8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45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5469-5F80-4146-9C72-DA429ADE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819B-9591-564C-BCAE-35CDA681E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AC7D1-C566-F24C-A8C2-4214BF43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1889A-6F7B-1D41-B863-1CBC8011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E4F74-2F66-8E4B-ADF4-5BFCBAA8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5D982-04F6-2C42-A5E9-E88E6C19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272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A879-3FD8-8545-A43F-A51937D9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74243-09E0-064C-B890-A9C11283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07B1-33DD-4A47-BCDF-430CAB08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2A033-528C-C242-ABDA-3D15D9C98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A3F32-5CB1-C746-B579-E3CAB98A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CBAC-D2B5-9447-8F68-2B341833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C38C4-0BE5-5F4D-B045-4412183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96987-204A-704D-B909-AD872CEB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260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5C4A-652D-504F-8A14-439C05E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4FCD-7F12-3640-96FE-2A55EF8D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A237B-10A1-CF4D-8B8B-C8DC4FC9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9CFC-5850-964C-B7EB-E9C57ADA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994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DC55D-3999-1045-ABD4-D8DFE7B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80982-A493-464A-9B48-61D5635F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AC8B-E464-3943-A95D-34EEB2E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449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ED44-A9E4-BB49-9656-13FF7177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3C5A-4B14-4342-B231-73C9CD58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87A1-308C-7047-9188-C7345058B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4A094-9824-BC45-A3FD-9FDA560B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0881-EE43-E34C-8DC3-49745596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AAA1-86D3-534E-A8DD-E650B280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447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D905-6D34-4E47-A14C-A28666CC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D7D64-4B29-4C48-9B54-67024D5BB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C875F-A7C6-9842-BA50-E3FAA038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5B720-D918-F64A-9E9B-C5A12D67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EFEB-8B48-794D-B083-A66390C9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C0C85-02A9-5949-A440-0D4739D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373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61990-8005-104B-8A8B-4308F2F0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A414D-8B3C-B847-9940-F12D4C65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FD2D-9F43-D349-A9F7-C7D3C18D1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7002-D164-6849-8D5F-C6DA6F1FA440}" type="datetimeFigureOut">
              <a:rPr lang="en-HU" smtClean="0"/>
              <a:t>07/01/2025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777F-1866-E347-B8A2-9ED6658FF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3196-9B66-1947-9FE5-5B6744F7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29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1933" y="5126690"/>
            <a:ext cx="768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</a:rPr>
              <a:t>Neptun oktatói továbbképzés</a:t>
            </a:r>
          </a:p>
        </p:txBody>
      </p:sp>
    </p:spTree>
    <p:extLst>
      <p:ext uri="{BB962C8B-B14F-4D97-AF65-F5344CB8AC3E}">
        <p14:creationId xmlns:p14="http://schemas.microsoft.com/office/powerpoint/2010/main" val="26223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Tárgytematika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6"/>
            <a:ext cx="10515600" cy="4351338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Oktatás menüpont / Tárgyak almenüpont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Tárgy neve oszlop alatt kiválasztjuk a tárgyat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alapadatok fül (alapértelmezetten ide navigál), bal alsó sarkában található Tárgytematika gomb</a:t>
            </a: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72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Tárgytematika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5" name="Kép 4" descr="A képen szöveg, szoftver, szám, sor látható&#10;&#10;Automatikusan generált leírás">
            <a:extLst>
              <a:ext uri="{FF2B5EF4-FFF2-40B4-BE49-F238E27FC236}">
                <a16:creationId xmlns:a16="http://schemas.microsoft.com/office/drawing/2014/main" id="{C24DF4AD-6CD6-C6A3-AF90-D7B66FAC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565"/>
            <a:ext cx="12192000" cy="50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72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Tárgytematika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oftver, Számítógépes ikon, Weblap látható&#10;&#10;Automatikusan generált leírás">
            <a:extLst>
              <a:ext uri="{FF2B5EF4-FFF2-40B4-BE49-F238E27FC236}">
                <a16:creationId xmlns:a16="http://schemas.microsoft.com/office/drawing/2014/main" id="{9CDAF6CC-7F42-6EEE-95C0-C8D295E3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57" y="937146"/>
            <a:ext cx="7885085" cy="49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72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Tárgytematika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5" name="Kép 4" descr="A képen szöveg, képernyőkép, szoftver, számítógép látható&#10;&#10;Automatikusan generált leírás">
            <a:extLst>
              <a:ext uri="{FF2B5EF4-FFF2-40B4-BE49-F238E27FC236}">
                <a16:creationId xmlns:a16="http://schemas.microsoft.com/office/drawing/2014/main" id="{AA9F463B-602A-CADE-D76F-0A92F0E2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44" y="977969"/>
            <a:ext cx="5997712" cy="47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3783131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Kérvénykezelés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7418" y="2995333"/>
            <a:ext cx="8238226" cy="1765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Ügyintézés/ Kérvény véleményezés/bírálás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Megtekinthető a kérelem, a mellékletek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Vélemény írása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Véleményezett kérelem is megtekinthető</a:t>
            </a:r>
          </a:p>
        </p:txBody>
      </p:sp>
    </p:spTree>
    <p:extLst>
      <p:ext uri="{BB962C8B-B14F-4D97-AF65-F5344CB8AC3E}">
        <p14:creationId xmlns:p14="http://schemas.microsoft.com/office/powerpoint/2010/main" val="30060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755370"/>
            <a:ext cx="3791758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Kérvénykezelés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15" y="1890802"/>
            <a:ext cx="10956896" cy="38007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91" y="1635595"/>
            <a:ext cx="7189923" cy="45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3" y="919272"/>
            <a:ext cx="210098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Órarend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17585" y="2805552"/>
            <a:ext cx="8065698" cy="266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Oktatás menüpont / Kurzusok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Kurzusnál Óranyilvántartás fül alatt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Oktatás/ Órarend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Többféle elérhető nézet: Napi, Heti, Havi, Napló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Látható a tárgy neve, kódja, kurzuskód, oktató, terem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Kiexportálható akár Excelbe is az egész félév</a:t>
            </a:r>
          </a:p>
        </p:txBody>
      </p:sp>
    </p:spTree>
    <p:extLst>
      <p:ext uri="{BB962C8B-B14F-4D97-AF65-F5344CB8AC3E}">
        <p14:creationId xmlns:p14="http://schemas.microsoft.com/office/powerpoint/2010/main" val="42481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3" y="919272"/>
            <a:ext cx="210098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Órarend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125" y="919272"/>
            <a:ext cx="8378855" cy="46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3" y="919272"/>
            <a:ext cx="210098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Órarend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776" y="867058"/>
            <a:ext cx="6260711" cy="38320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281034"/>
            <a:ext cx="8128779" cy="37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503" y="5879461"/>
            <a:ext cx="2100980" cy="978539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Órarend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81" y="923027"/>
            <a:ext cx="10662405" cy="48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Témakörök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5" y="2655651"/>
            <a:ext cx="9462655" cy="3521311"/>
          </a:xfrm>
        </p:spPr>
        <p:txBody>
          <a:bodyPr>
            <a:normAutofit/>
          </a:bodyPr>
          <a:lstStyle/>
          <a:p>
            <a:r>
              <a:rPr lang="hu-HU" dirty="0" err="1"/>
              <a:t>Neptun</a:t>
            </a:r>
            <a:r>
              <a:rPr lang="hu-HU" dirty="0"/>
              <a:t> belépés kétfaktoros hitelesítéssel, jelszóemlékeztető</a:t>
            </a:r>
          </a:p>
          <a:p>
            <a:r>
              <a:rPr lang="hu-HU" dirty="0"/>
              <a:t>Tárgyak, kurzusok adott félévben, </a:t>
            </a:r>
            <a:r>
              <a:rPr lang="hu-HU" dirty="0" err="1"/>
              <a:t>jóváhagyásos</a:t>
            </a:r>
            <a:r>
              <a:rPr lang="hu-HU" dirty="0"/>
              <a:t> kurzus</a:t>
            </a:r>
          </a:p>
          <a:p>
            <a:r>
              <a:rPr lang="hu-HU" dirty="0"/>
              <a:t>Kérvénykezelés</a:t>
            </a:r>
          </a:p>
          <a:p>
            <a:r>
              <a:rPr lang="hu-HU" dirty="0"/>
              <a:t>Órarend</a:t>
            </a:r>
          </a:p>
          <a:p>
            <a:r>
              <a:rPr lang="hu-HU" dirty="0"/>
              <a:t>Vizsgák</a:t>
            </a:r>
          </a:p>
          <a:p>
            <a:r>
              <a:rPr lang="hu-HU" dirty="0"/>
              <a:t>Katalógus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6308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254" y="3078727"/>
            <a:ext cx="2106834" cy="978539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Vizsgák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7804" y="1996025"/>
            <a:ext cx="7435970" cy="311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Vizsgák, jegybeírás menüpont / Vizsgák, jegybeírás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Aktuális félév kiválasztása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Új vizsga kiírása gomb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Vizsgatípus kiválasztása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Dátum beállítása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Kurzus/ Kurzusok hozzárendelése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Terem hozzárendelése</a:t>
            </a:r>
          </a:p>
        </p:txBody>
      </p:sp>
    </p:spTree>
    <p:extLst>
      <p:ext uri="{BB962C8B-B14F-4D97-AF65-F5344CB8AC3E}">
        <p14:creationId xmlns:p14="http://schemas.microsoft.com/office/powerpoint/2010/main" val="22849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166" y="3241654"/>
            <a:ext cx="2106834" cy="978539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Vizsgák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 descr="A képen szöveg, szoftver, szám, Weblap látható&#10;&#10;Automatikusan generált leírás">
            <a:extLst>
              <a:ext uri="{FF2B5EF4-FFF2-40B4-BE49-F238E27FC236}">
                <a16:creationId xmlns:a16="http://schemas.microsoft.com/office/drawing/2014/main" id="{B1525FEF-D92E-0238-FEF0-E7770618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" y="1340566"/>
            <a:ext cx="9894542" cy="47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166" y="3359607"/>
            <a:ext cx="2106834" cy="978539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Vizsgák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 descr="A képen szöveg, szoftver, szám, Weblap látható&#10;&#10;Automatikusan generált leírás">
            <a:extLst>
              <a:ext uri="{FF2B5EF4-FFF2-40B4-BE49-F238E27FC236}">
                <a16:creationId xmlns:a16="http://schemas.microsoft.com/office/drawing/2014/main" id="{90BDF676-C632-D8C4-1F55-750DD5068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1" y="920620"/>
            <a:ext cx="9581952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6" y="5710235"/>
            <a:ext cx="2106834" cy="978539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Vizsgák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04" y="1172431"/>
            <a:ext cx="10694418" cy="41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639" y="3390997"/>
            <a:ext cx="2106834" cy="978539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Vizsgák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 descr="A képen szöveg, szoftver, Weblap, Számítógépes ikon látható&#10;&#10;Automatikusan generált leírás">
            <a:extLst>
              <a:ext uri="{FF2B5EF4-FFF2-40B4-BE49-F238E27FC236}">
                <a16:creationId xmlns:a16="http://schemas.microsoft.com/office/drawing/2014/main" id="{B789F788-2D79-D1AB-B351-C0B3AE17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7" y="977706"/>
            <a:ext cx="8007776" cy="58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322" y="3356672"/>
            <a:ext cx="2106834" cy="978539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Vizsgák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6" y="1230790"/>
            <a:ext cx="8717170" cy="52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 / Katalógus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6"/>
            <a:ext cx="10515600" cy="4351338"/>
          </a:xfrm>
        </p:spPr>
        <p:txBody>
          <a:bodyPr/>
          <a:lstStyle/>
          <a:p>
            <a:r>
              <a:rPr lang="hu-HU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Kurzusok további lehetőségeinél elérhető az Óranyilvántartás</a:t>
            </a:r>
            <a:endParaRPr lang="hu-HU" sz="26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Adott alkalom rögzítése hallgatónkként vagy csoportosan</a:t>
            </a:r>
            <a:endParaRPr lang="hu-HU" sz="26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Létszám és óra tárgyának rögzítése (nem kötelező)</a:t>
            </a:r>
            <a:endParaRPr lang="hu-HU" sz="26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Összesített létszámstatisztika hallgatónkként, alkalmanként</a:t>
            </a:r>
            <a:endParaRPr lang="hu-HU" sz="26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40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23037A3-E30C-30DA-2A1A-7598802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5423508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 / Katalógus</a:t>
            </a:r>
            <a:endParaRPr lang="hu-HU" b="1" dirty="0">
              <a:latin typeface="+mn-lt"/>
            </a:endParaRPr>
          </a:p>
        </p:txBody>
      </p:sp>
      <p:pic>
        <p:nvPicPr>
          <p:cNvPr id="3" name="Kép 2" descr="A képen szöveg, képernyőkép, szám, szoftver látható&#10;&#10;Automatikusan generált leírás">
            <a:extLst>
              <a:ext uri="{FF2B5EF4-FFF2-40B4-BE49-F238E27FC236}">
                <a16:creationId xmlns:a16="http://schemas.microsoft.com/office/drawing/2014/main" id="{B1191857-A084-06E3-0EB7-58EE659C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774"/>
            <a:ext cx="12192000" cy="32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7" y="1028094"/>
            <a:ext cx="8763000" cy="48958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78" y="987395"/>
            <a:ext cx="8763000" cy="4977249"/>
          </a:xfrm>
          <a:prstGeom prst="rect">
            <a:avLst/>
          </a:prstGeom>
        </p:spPr>
      </p:pic>
      <p:sp>
        <p:nvSpPr>
          <p:cNvPr id="12" name="Cím 4">
            <a:extLst>
              <a:ext uri="{FF2B5EF4-FFF2-40B4-BE49-F238E27FC236}">
                <a16:creationId xmlns:a16="http://schemas.microsoft.com/office/drawing/2014/main" id="{C23037A3-E30C-30DA-2A1A-7598802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370" y="5722218"/>
            <a:ext cx="707366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Óranyilvántartás/ Katalógus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7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szoftver, Számítógépes ikon, Weblap látható&#10;&#10;Automatikusan generált leírás">
            <a:extLst>
              <a:ext uri="{FF2B5EF4-FFF2-40B4-BE49-F238E27FC236}">
                <a16:creationId xmlns:a16="http://schemas.microsoft.com/office/drawing/2014/main" id="{38FB57CD-AAAA-E4F3-17E3-0CBF98E3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38" y="831403"/>
            <a:ext cx="8911087" cy="5010854"/>
          </a:xfrm>
          <a:prstGeom prst="rect">
            <a:avLst/>
          </a:prstGeom>
        </p:spPr>
      </p:pic>
      <p:sp>
        <p:nvSpPr>
          <p:cNvPr id="7" name="Cím 4">
            <a:extLst>
              <a:ext uri="{FF2B5EF4-FFF2-40B4-BE49-F238E27FC236}">
                <a16:creationId xmlns:a16="http://schemas.microsoft.com/office/drawing/2014/main" id="{C23037A3-E30C-30DA-2A1A-759880240869}"/>
              </a:ext>
            </a:extLst>
          </p:cNvPr>
          <p:cNvSpPr txBox="1">
            <a:spLocks/>
          </p:cNvSpPr>
          <p:nvPr/>
        </p:nvSpPr>
        <p:spPr>
          <a:xfrm>
            <a:off x="760379" y="5749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 / Katalógus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25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01" y="2544793"/>
            <a:ext cx="4351765" cy="1735875"/>
          </a:xfrm>
        </p:spPr>
        <p:txBody>
          <a:bodyPr>
            <a:noAutofit/>
          </a:bodyPr>
          <a:lstStyle/>
          <a:p>
            <a:pPr algn="ctr"/>
            <a:r>
              <a:rPr lang="hu-HU" b="1" dirty="0" err="1">
                <a:latin typeface="Calibri" panose="020F0502020204030204" pitchFamily="34" charset="0"/>
                <a:cs typeface="Calibri" panose="020F0502020204030204" pitchFamily="34" charset="0"/>
              </a:rPr>
              <a:t>Neptun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 belépés kétfaktoros hitelesítéssel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78" y="801445"/>
            <a:ext cx="5700533" cy="4494196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5999" y="1437436"/>
            <a:ext cx="59399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szoftver, Számítógépes ikon látható&#10;&#10;Automatikusan generált leírás">
            <a:extLst>
              <a:ext uri="{FF2B5EF4-FFF2-40B4-BE49-F238E27FC236}">
                <a16:creationId xmlns:a16="http://schemas.microsoft.com/office/drawing/2014/main" id="{0210D164-D8EF-A94C-52E0-60F2BFF4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25" y="970165"/>
            <a:ext cx="6908147" cy="4893014"/>
          </a:xfrm>
          <a:prstGeom prst="rect">
            <a:avLst/>
          </a:prstGeom>
        </p:spPr>
      </p:pic>
      <p:sp>
        <p:nvSpPr>
          <p:cNvPr id="6" name="Cím 4">
            <a:extLst>
              <a:ext uri="{FF2B5EF4-FFF2-40B4-BE49-F238E27FC236}">
                <a16:creationId xmlns:a16="http://schemas.microsoft.com/office/drawing/2014/main" id="{C23037A3-E30C-30DA-2A1A-759880240869}"/>
              </a:ext>
            </a:extLst>
          </p:cNvPr>
          <p:cNvSpPr txBox="1">
            <a:spLocks/>
          </p:cNvSpPr>
          <p:nvPr/>
        </p:nvSpPr>
        <p:spPr>
          <a:xfrm>
            <a:off x="760379" y="5749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 / Katalógus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4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23037A3-E30C-30DA-2A1A-7598802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5749384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 / Katalógus</a:t>
            </a:r>
            <a:endParaRPr lang="hu-HU" b="1" dirty="0">
              <a:latin typeface="+mn-lt"/>
            </a:endParaRPr>
          </a:p>
        </p:txBody>
      </p:sp>
      <p:pic>
        <p:nvPicPr>
          <p:cNvPr id="4" name="Kép 3" descr="A képen szöveg, szoftver, Számítógépes ikon, Weblap látható&#10;&#10;Automatikusan generált leírás">
            <a:extLst>
              <a:ext uri="{FF2B5EF4-FFF2-40B4-BE49-F238E27FC236}">
                <a16:creationId xmlns:a16="http://schemas.microsoft.com/office/drawing/2014/main" id="{906B1205-F0E8-B1AB-1135-A3D3FCA7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49" y="909536"/>
            <a:ext cx="6817902" cy="48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23037A3-E30C-30DA-2A1A-7598802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5749384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 / Katalógus</a:t>
            </a:r>
            <a:endParaRPr lang="hu-HU" b="1" dirty="0">
              <a:latin typeface="+mn-lt"/>
            </a:endParaRPr>
          </a:p>
        </p:txBody>
      </p:sp>
      <p:pic>
        <p:nvPicPr>
          <p:cNvPr id="6" name="Kép 5" descr="A képen szöveg, képernyőkép, szoftver, Számítógépes ikon látható&#10;&#10;Automatikusan generált leírás">
            <a:extLst>
              <a:ext uri="{FF2B5EF4-FFF2-40B4-BE49-F238E27FC236}">
                <a16:creationId xmlns:a16="http://schemas.microsoft.com/office/drawing/2014/main" id="{B56BFD5F-F144-6164-2287-7AF492B2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86" y="940526"/>
            <a:ext cx="8905028" cy="51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23037A3-E30C-30DA-2A1A-7598802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5749384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Óranyilvántartás / Katalógus</a:t>
            </a:r>
            <a:endParaRPr lang="hu-HU" b="1" dirty="0">
              <a:latin typeface="+mn-lt"/>
            </a:endParaRPr>
          </a:p>
        </p:txBody>
      </p:sp>
      <p:pic>
        <p:nvPicPr>
          <p:cNvPr id="3" name="Kép 2" descr="A képen szöveg, képernyőkép, szoftver, Számítógépes ikon látható&#10;&#10;Automatikusan generált leírás">
            <a:extLst>
              <a:ext uri="{FF2B5EF4-FFF2-40B4-BE49-F238E27FC236}">
                <a16:creationId xmlns:a16="http://schemas.microsoft.com/office/drawing/2014/main" id="{71B81FF2-F3F8-C3CF-AC13-2CFCF413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08" y="944727"/>
            <a:ext cx="8619568" cy="48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76E54-3E4E-9244-8855-E661809B9A5F}"/>
              </a:ext>
            </a:extLst>
          </p:cNvPr>
          <p:cNvSpPr txBox="1"/>
          <p:nvPr/>
        </p:nvSpPr>
        <p:spPr>
          <a:xfrm>
            <a:off x="552091" y="5234436"/>
            <a:ext cx="965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Köszönjük figyelmüket!</a:t>
            </a:r>
            <a:endParaRPr lang="en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4438739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Jelszóemlékeztető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" y="2520880"/>
            <a:ext cx="4878688" cy="42391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525" y="3228885"/>
            <a:ext cx="6962775" cy="25050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887" y="189781"/>
            <a:ext cx="4283024" cy="29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792381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Tárgyak, kurzusok adott félévben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012" y="2104394"/>
            <a:ext cx="5626939" cy="34175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08958" y="2872596"/>
            <a:ext cx="4244197" cy="152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Oktatás menüpont / Kurzusok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Tárgy típus beállítás: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Oktatott, Saját, Minden típus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Választható félév</a:t>
            </a:r>
          </a:p>
        </p:txBody>
      </p:sp>
    </p:spTree>
    <p:extLst>
      <p:ext uri="{BB962C8B-B14F-4D97-AF65-F5344CB8AC3E}">
        <p14:creationId xmlns:p14="http://schemas.microsoft.com/office/powerpoint/2010/main" val="665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792381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Tárgyak, kurzusok adott félévben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85" y="2244835"/>
            <a:ext cx="9569031" cy="353095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52092" y="6159260"/>
            <a:ext cx="6659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/>
              <a:t>Kurzus statisztikák almenüpont</a:t>
            </a:r>
          </a:p>
        </p:txBody>
      </p:sp>
    </p:spTree>
    <p:extLst>
      <p:ext uri="{BB962C8B-B14F-4D97-AF65-F5344CB8AC3E}">
        <p14:creationId xmlns:p14="http://schemas.microsoft.com/office/powerpoint/2010/main" val="27253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703612"/>
            <a:ext cx="8061833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Tárgyak, kurzusok adott félévben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" y="1772593"/>
            <a:ext cx="8906234" cy="49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794969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Tárgyak, kurzusok adott félévben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89" y="1898682"/>
            <a:ext cx="5609435" cy="31305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" y="3148643"/>
            <a:ext cx="6324478" cy="3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6681607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Jóváhagyásos kurzus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194E8DA-22A7-66FD-A9B4-EABAB126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1" y="2244835"/>
            <a:ext cx="10579035" cy="34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PT_Soproni_Egyetem_dronfoto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PPT_Soproni_Egyetem_dronfoto(1)</Template>
  <TotalTime>2419</TotalTime>
  <Words>247</Words>
  <Application>Microsoft Office PowerPoint</Application>
  <PresentationFormat>Szélesvásznú</PresentationFormat>
  <Paragraphs>69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Times New Roman</vt:lpstr>
      <vt:lpstr>PPT_Soproni_Egyetem_dronfoto(1)</vt:lpstr>
      <vt:lpstr>PowerPoint-bemutató</vt:lpstr>
      <vt:lpstr>Témakörök</vt:lpstr>
      <vt:lpstr>Neptun belépés kétfaktoros hitelesítéssel</vt:lpstr>
      <vt:lpstr>Jelszóemlékeztető</vt:lpstr>
      <vt:lpstr>Tárgyak, kurzusok adott félévben</vt:lpstr>
      <vt:lpstr>Tárgyak, kurzusok adott félévben</vt:lpstr>
      <vt:lpstr>Tárgyak, kurzusok adott félévben</vt:lpstr>
      <vt:lpstr>Tárgyak, kurzusok adott félévben</vt:lpstr>
      <vt:lpstr>Jóváhagyásos kurzus</vt:lpstr>
      <vt:lpstr>Tárgytematika</vt:lpstr>
      <vt:lpstr>Tárgytematika</vt:lpstr>
      <vt:lpstr>Tárgytematika</vt:lpstr>
      <vt:lpstr>Tárgytematika</vt:lpstr>
      <vt:lpstr>Kérvénykezelés</vt:lpstr>
      <vt:lpstr>Kérvénykezelés</vt:lpstr>
      <vt:lpstr>Órarend</vt:lpstr>
      <vt:lpstr>Órarend</vt:lpstr>
      <vt:lpstr>Órarend</vt:lpstr>
      <vt:lpstr>Órarend</vt:lpstr>
      <vt:lpstr>Vizsgák</vt:lpstr>
      <vt:lpstr>Vizsgák</vt:lpstr>
      <vt:lpstr>Vizsgák</vt:lpstr>
      <vt:lpstr>Vizsgák</vt:lpstr>
      <vt:lpstr>Vizsgák</vt:lpstr>
      <vt:lpstr>Vizsgák</vt:lpstr>
      <vt:lpstr>Óranyilvántartás / Katalógus</vt:lpstr>
      <vt:lpstr>Óranyilvántartás / Katalógus</vt:lpstr>
      <vt:lpstr>Óranyilvántartás/ Katalógus</vt:lpstr>
      <vt:lpstr>PowerPoint-bemutató</vt:lpstr>
      <vt:lpstr>PowerPoint-bemutató</vt:lpstr>
      <vt:lpstr>Óranyilvántartás / Katalógus</vt:lpstr>
      <vt:lpstr>Óranyilvántartás / Katalógus</vt:lpstr>
      <vt:lpstr>Óranyilvántartás / Katalógus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Bogáti Gergő</dc:creator>
  <cp:lastModifiedBy>Katona Krisztián</cp:lastModifiedBy>
  <cp:revision>247</cp:revision>
  <dcterms:created xsi:type="dcterms:W3CDTF">2021-07-12T08:47:21Z</dcterms:created>
  <dcterms:modified xsi:type="dcterms:W3CDTF">2025-07-01T13:31:47Z</dcterms:modified>
</cp:coreProperties>
</file>